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315" r:id="rId30"/>
    <p:sldId id="316" r:id="rId31"/>
    <p:sldId id="294" r:id="rId32"/>
    <p:sldId id="308" r:id="rId33"/>
    <p:sldId id="311" r:id="rId34"/>
    <p:sldId id="309" r:id="rId35"/>
    <p:sldId id="312" r:id="rId36"/>
    <p:sldId id="317" r:id="rId37"/>
    <p:sldId id="277" r:id="rId38"/>
    <p:sldId id="278" r:id="rId39"/>
    <p:sldId id="279" r:id="rId40"/>
    <p:sldId id="281" r:id="rId41"/>
    <p:sldId id="282" r:id="rId42"/>
    <p:sldId id="283" r:id="rId43"/>
    <p:sldId id="284" r:id="rId44"/>
    <p:sldId id="287" r:id="rId45"/>
    <p:sldId id="285" r:id="rId46"/>
    <p:sldId id="28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7E6E6"/>
    <a:srgbClr val="000000"/>
    <a:srgbClr val="CC0000"/>
    <a:srgbClr val="FF3131"/>
    <a:srgbClr val="3B3838"/>
    <a:srgbClr val="181717"/>
    <a:srgbClr val="15210D"/>
    <a:srgbClr val="233616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4.wdp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6.wdp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16713</TotalTime>
  <Words>441</Words>
  <Application>Microsoft Office PowerPoint</Application>
  <PresentationFormat>寬螢幕</PresentationFormat>
  <Paragraphs>220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380</cp:revision>
  <dcterms:created xsi:type="dcterms:W3CDTF">2016-12-17T21:27:02Z</dcterms:created>
  <dcterms:modified xsi:type="dcterms:W3CDTF">2017-07-16T01:33:45Z</dcterms:modified>
</cp:coreProperties>
</file>